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2-2 Milestone </a:t>
            </a:r>
            <a:r>
              <a:rPr lang="en-US" dirty="0" smtClean="0"/>
              <a:t>One </a:t>
            </a:r>
            <a:r>
              <a:rPr lang="en-US" dirty="0"/>
              <a:t>Code Review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Olivia </a:t>
            </a:r>
            <a:r>
              <a:rPr lang="en-US" dirty="0" err="1" smtClean="0"/>
              <a:t>Bielawski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8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098" y="2315730"/>
            <a:ext cx="9658350" cy="3371850"/>
          </a:xfrm>
          <a:prstGeom prst="rect">
            <a:avLst/>
          </a:prstGeom>
        </p:spPr>
      </p:pic>
      <p:pic>
        <p:nvPicPr>
          <p:cNvPr id="6" name="Structur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26912" y="219132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946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2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2928937"/>
            <a:ext cx="9144000" cy="1000125"/>
          </a:xfrm>
          <a:prstGeom prst="rect">
            <a:avLst/>
          </a:prstGeom>
        </p:spPr>
      </p:pic>
      <p:pic>
        <p:nvPicPr>
          <p:cNvPr id="5" name="Documentat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52800" y="272573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916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954" y="2581708"/>
            <a:ext cx="7962900" cy="1362075"/>
          </a:xfrm>
          <a:prstGeom prst="rect">
            <a:avLst/>
          </a:prstGeom>
        </p:spPr>
      </p:pic>
      <p:pic>
        <p:nvPicPr>
          <p:cNvPr id="6" name="Variable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93818" y="258170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896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6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954" y="2614901"/>
            <a:ext cx="9048750" cy="1609725"/>
          </a:xfrm>
          <a:prstGeom prst="rect">
            <a:avLst/>
          </a:prstGeom>
        </p:spPr>
      </p:pic>
      <p:pic>
        <p:nvPicPr>
          <p:cNvPr id="5" name="Arithmetic Operation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92946" y="261490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507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185" y="2406938"/>
            <a:ext cx="9886950" cy="2838450"/>
          </a:xfrm>
          <a:prstGeom prst="rect">
            <a:avLst/>
          </a:prstGeom>
        </p:spPr>
      </p:pic>
      <p:pic>
        <p:nvPicPr>
          <p:cNvPr id="5" name="Loop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55636" y="240693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532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5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221" y="2257569"/>
            <a:ext cx="7953375" cy="2638425"/>
          </a:xfrm>
          <a:prstGeom prst="rect">
            <a:avLst/>
          </a:prstGeom>
        </p:spPr>
      </p:pic>
      <p:pic>
        <p:nvPicPr>
          <p:cNvPr id="5" name="Defensive Programm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92582" y="2257569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90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6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25</TotalTime>
  <Words>7</Words>
  <Application>Microsoft Office PowerPoint</Application>
  <PresentationFormat>Widescreen</PresentationFormat>
  <Paragraphs>2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 Boardroom</vt:lpstr>
      <vt:lpstr>2-2 Milestone One Code Review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2-2 Milestone One: Code Review</dc:title>
  <dc:creator>Olivia B</dc:creator>
  <cp:lastModifiedBy>Olivia B</cp:lastModifiedBy>
  <cp:revision>4</cp:revision>
  <dcterms:created xsi:type="dcterms:W3CDTF">2021-01-18T01:14:22Z</dcterms:created>
  <dcterms:modified xsi:type="dcterms:W3CDTF">2021-01-18T01:39:30Z</dcterms:modified>
</cp:coreProperties>
</file>

<file path=docProps/thumbnail.jpeg>
</file>